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CF70-A28D-4142-A45A-39BD77AF1881}" type="datetimeFigureOut">
              <a:rPr lang="pl-PL" smtClean="0"/>
              <a:pPr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2729-0237-442C-BAA5-6A4B8121A3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CF70-A28D-4142-A45A-39BD77AF1881}" type="datetimeFigureOut">
              <a:rPr lang="pl-PL" smtClean="0"/>
              <a:pPr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2729-0237-442C-BAA5-6A4B8121A3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CF70-A28D-4142-A45A-39BD77AF1881}" type="datetimeFigureOut">
              <a:rPr lang="pl-PL" smtClean="0"/>
              <a:pPr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2729-0237-442C-BAA5-6A4B8121A3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CF70-A28D-4142-A45A-39BD77AF1881}" type="datetimeFigureOut">
              <a:rPr lang="pl-PL" smtClean="0"/>
              <a:pPr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2729-0237-442C-BAA5-6A4B8121A3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CF70-A28D-4142-A45A-39BD77AF1881}" type="datetimeFigureOut">
              <a:rPr lang="pl-PL" smtClean="0"/>
              <a:pPr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2729-0237-442C-BAA5-6A4B8121A3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CF70-A28D-4142-A45A-39BD77AF1881}" type="datetimeFigureOut">
              <a:rPr lang="pl-PL" smtClean="0"/>
              <a:pPr/>
              <a:t>2013-06-07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2729-0237-442C-BAA5-6A4B8121A3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CF70-A28D-4142-A45A-39BD77AF1881}" type="datetimeFigureOut">
              <a:rPr lang="pl-PL" smtClean="0"/>
              <a:pPr/>
              <a:t>2013-06-07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2729-0237-442C-BAA5-6A4B8121A3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CF70-A28D-4142-A45A-39BD77AF1881}" type="datetimeFigureOut">
              <a:rPr lang="pl-PL" smtClean="0"/>
              <a:pPr/>
              <a:t>2013-06-07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2729-0237-442C-BAA5-6A4B8121A3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CF70-A28D-4142-A45A-39BD77AF1881}" type="datetimeFigureOut">
              <a:rPr lang="pl-PL" smtClean="0"/>
              <a:pPr/>
              <a:t>2013-06-07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2729-0237-442C-BAA5-6A4B8121A3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CF70-A28D-4142-A45A-39BD77AF1881}" type="datetimeFigureOut">
              <a:rPr lang="pl-PL" smtClean="0"/>
              <a:pPr/>
              <a:t>2013-06-07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2729-0237-442C-BAA5-6A4B8121A3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CF70-A28D-4142-A45A-39BD77AF1881}" type="datetimeFigureOut">
              <a:rPr lang="pl-PL" smtClean="0"/>
              <a:pPr/>
              <a:t>2013-06-07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2729-0237-442C-BAA5-6A4B8121A3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5CF70-A28D-4142-A45A-39BD77AF1881}" type="datetimeFigureOut">
              <a:rPr lang="pl-PL" smtClean="0"/>
              <a:pPr/>
              <a:t>2013-06-07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52729-0237-442C-BAA5-6A4B8121A31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05" y="1268730"/>
            <a:ext cx="7772400" cy="1470025"/>
          </a:xfrm>
        </p:spPr>
        <p:txBody>
          <a:bodyPr>
            <a:noAutofit/>
          </a:bodyPr>
          <a:lstStyle/>
          <a:p>
            <a:r>
              <a:rPr lang="pl-PL" sz="3400" b="1" dirty="0" smtClean="0">
                <a:latin typeface="Georgia" pitchFamily="18" charset="0"/>
              </a:rPr>
              <a:t>Bank Tkanek Oka</a:t>
            </a:r>
            <a:br>
              <a:rPr lang="pl-PL" sz="3400" b="1" dirty="0" smtClean="0">
                <a:latin typeface="Georgia" pitchFamily="18" charset="0"/>
              </a:rPr>
            </a:br>
            <a:r>
              <a:rPr lang="pl-PL" sz="3400" b="1" dirty="0" smtClean="0">
                <a:latin typeface="Georgia" pitchFamily="18" charset="0"/>
              </a:rPr>
              <a:t>Okręgowy Szpital Kolejowy</a:t>
            </a:r>
            <a:br>
              <a:rPr lang="pl-PL" sz="3400" b="1" dirty="0" smtClean="0">
                <a:latin typeface="Georgia" pitchFamily="18" charset="0"/>
              </a:rPr>
            </a:br>
            <a:r>
              <a:rPr lang="pl-PL" sz="3400" b="1" dirty="0" smtClean="0">
                <a:latin typeface="Georgia" pitchFamily="18" charset="0"/>
              </a:rPr>
              <a:t>Katowice</a:t>
            </a:r>
            <a:endParaRPr lang="pl-PL" sz="3400" b="1" dirty="0">
              <a:latin typeface="Georgi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460" y="5949314"/>
            <a:ext cx="3240405" cy="672465"/>
          </a:xfrm>
        </p:spPr>
        <p:txBody>
          <a:bodyPr>
            <a:normAutofit/>
          </a:bodyPr>
          <a:lstStyle/>
          <a:p>
            <a:r>
              <a:rPr lang="pl-PL" sz="2700" dirty="0" smtClean="0">
                <a:solidFill>
                  <a:schemeClr val="tx1"/>
                </a:solidFill>
                <a:latin typeface="Georgia" pitchFamily="18" charset="0"/>
              </a:rPr>
              <a:t>08.06.2013</a:t>
            </a:r>
            <a:endParaRPr lang="pl-PL" sz="27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491865" y="5387975"/>
            <a:ext cx="68408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</a:t>
            </a:r>
            <a:r>
              <a:rPr kumimoji="0" lang="pl-PL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Konferencja </a:t>
            </a:r>
            <a:r>
              <a:rPr kumimoji="0" lang="pl-PL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PSBTiK</a:t>
            </a:r>
            <a:r>
              <a:rPr kumimoji="0" lang="pl-PL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</a:t>
            </a:r>
            <a:br>
              <a:rPr kumimoji="0" lang="pl-PL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pl-PL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50 lat </a:t>
            </a:r>
            <a:r>
              <a:rPr kumimoji="0" lang="pl-PL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bankowania</a:t>
            </a:r>
            <a:r>
              <a:rPr kumimoji="0" lang="pl-PL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tkanek w Polsce</a:t>
            </a:r>
            <a:endParaRPr kumimoji="0" lang="pl-PL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logo_okra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35" y="2708910"/>
            <a:ext cx="2520315" cy="25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246" y="908685"/>
            <a:ext cx="3754754" cy="782955"/>
          </a:xfrm>
        </p:spPr>
        <p:txBody>
          <a:bodyPr>
            <a:normAutofit/>
          </a:bodyPr>
          <a:lstStyle/>
          <a:p>
            <a:r>
              <a:rPr lang="pl-PL" sz="3400" b="1" dirty="0" smtClean="0">
                <a:latin typeface="Georgia" pitchFamily="18" charset="0"/>
              </a:rPr>
              <a:t>OSK  </a:t>
            </a:r>
            <a:r>
              <a:rPr lang="pl-PL" sz="3400" b="1" dirty="0" smtClean="0">
                <a:latin typeface="Georgia" pitchFamily="18" charset="0"/>
              </a:rPr>
              <a:t>Katowice</a:t>
            </a:r>
            <a:endParaRPr lang="pl-PL" sz="3400" b="1" dirty="0">
              <a:latin typeface="Georgia" pitchFamily="18" charset="0"/>
            </a:endParaRPr>
          </a:p>
        </p:txBody>
      </p:sp>
      <p:pic>
        <p:nvPicPr>
          <p:cNvPr id="6148" name="Picture 4" descr="http://m.ocdn.eu/_m/c08a76160965b092166e4d9e45672d93,21,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20" y="2708910"/>
            <a:ext cx="5619750" cy="3743325"/>
          </a:xfrm>
          <a:prstGeom prst="rect">
            <a:avLst/>
          </a:prstGeom>
          <a:noFill/>
        </p:spPr>
      </p:pic>
      <p:pic>
        <p:nvPicPr>
          <p:cNvPr id="6146" name="Picture 2" descr="http://images34.fotosik.pl/249/53aada9763c6e137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" y="188595"/>
            <a:ext cx="4762500" cy="3571875"/>
          </a:xfrm>
          <a:prstGeom prst="rect">
            <a:avLst/>
          </a:prstGeom>
          <a:noFill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" y="3789045"/>
            <a:ext cx="2880360" cy="2647301"/>
          </a:xfrm>
          <a:prstGeom prst="rect">
            <a:avLst/>
          </a:prstGeom>
        </p:spPr>
      </p:pic>
      <p:sp>
        <p:nvSpPr>
          <p:cNvPr id="7" name="Strzałka w prawo 6"/>
          <p:cNvSpPr/>
          <p:nvPr/>
        </p:nvSpPr>
        <p:spPr>
          <a:xfrm rot="19973732">
            <a:off x="137955" y="6029674"/>
            <a:ext cx="1469304" cy="481765"/>
          </a:xfrm>
          <a:prstGeom prst="rightArrow">
            <a:avLst/>
          </a:prstGeom>
          <a:solidFill>
            <a:srgbClr val="FF0000">
              <a:alpha val="3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460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400" b="1" dirty="0" smtClean="0">
                <a:latin typeface="Georgia" pitchFamily="18" charset="0"/>
              </a:rPr>
              <a:t>   BTO  </a:t>
            </a:r>
            <a:r>
              <a:rPr lang="pl-PL" sz="3400" b="1" dirty="0" smtClean="0">
                <a:latin typeface="Georgia" pitchFamily="18" charset="0"/>
              </a:rPr>
              <a:t>OSK  Katowice</a:t>
            </a:r>
            <a:endParaRPr lang="pl-PL" sz="3400" b="1" dirty="0">
              <a:latin typeface="Georgia" pitchFamily="18" charset="0"/>
            </a:endParaRPr>
          </a:p>
        </p:txBody>
      </p:sp>
      <p:pic>
        <p:nvPicPr>
          <p:cNvPr id="4" name="Symbol zastępczy zawartości 3" descr="P10708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40" y="2348865"/>
            <a:ext cx="5760720" cy="4149090"/>
          </a:xfr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251460" y="908685"/>
            <a:ext cx="8641080" cy="1440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Kierownik BTO:</a:t>
            </a:r>
            <a:r>
              <a:rPr kumimoji="0" lang="pl-PL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dr n. med. Ewa Wróblewska – Czajka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200" baseline="0" dirty="0" smtClean="0">
                <a:latin typeface="Georgia" pitchFamily="18" charset="0"/>
                <a:ea typeface="+mj-ea"/>
                <a:cs typeface="+mj-cs"/>
              </a:rPr>
              <a:t>Osoba Odpowiedzialna: lek. Wojciech Mańkowski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Koordynator pracy BTO: mgr inż. Maria Grolik</a:t>
            </a:r>
            <a:endParaRPr kumimoji="0" lang="pl-PL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400" b="1" dirty="0" smtClean="0">
                <a:latin typeface="Georgia" pitchFamily="18" charset="0"/>
              </a:rPr>
              <a:t>Obszar  donacji </a:t>
            </a:r>
            <a:endParaRPr lang="pl-PL" sz="3400" b="1" dirty="0">
              <a:latin typeface="Georgia" pitchFamily="18" charset="0"/>
            </a:endParaRPr>
          </a:p>
        </p:txBody>
      </p:sp>
      <p:pic>
        <p:nvPicPr>
          <p:cNvPr id="20482" name="Picture 2" descr="http://www.polhotels.com/districts/pols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1" y="1268730"/>
            <a:ext cx="5055288" cy="4857526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3131820" y="4509134"/>
            <a:ext cx="1440180" cy="1080135"/>
          </a:xfrm>
          <a:prstGeom prst="ellips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400" b="1" dirty="0" smtClean="0">
                <a:latin typeface="Georgia" pitchFamily="18" charset="0"/>
              </a:rPr>
              <a:t>BTO  OSK  Katowice</a:t>
            </a:r>
            <a:endParaRPr lang="pl-PL" sz="3400" b="1" dirty="0">
              <a:latin typeface="Georgia" pitchFamily="18" charset="0"/>
            </a:endParaRPr>
          </a:p>
        </p:txBody>
      </p:sp>
      <p:pic>
        <p:nvPicPr>
          <p:cNvPr id="4" name="Symbol zastępczy zawartości 3" descr="P10708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595" y="1268730"/>
            <a:ext cx="6497743" cy="487330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400" b="1" dirty="0" smtClean="0">
                <a:latin typeface="Georgia" pitchFamily="18" charset="0"/>
              </a:rPr>
              <a:t>BTO  OSK  Katowice</a:t>
            </a:r>
            <a:endParaRPr lang="pl-PL" sz="3400" b="1" dirty="0">
              <a:latin typeface="Georgia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331593" y="1628773"/>
          <a:ext cx="6840857" cy="1080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107"/>
                <a:gridCol w="855107"/>
                <a:gridCol w="855107"/>
                <a:gridCol w="855107"/>
                <a:gridCol w="855107"/>
                <a:gridCol w="855107"/>
                <a:gridCol w="855107"/>
                <a:gridCol w="855108"/>
              </a:tblGrid>
              <a:tr h="54006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2013</a:t>
                      </a:r>
                      <a:endParaRPr lang="pl-PL" dirty="0"/>
                    </a:p>
                  </a:txBody>
                  <a:tcPr/>
                </a:tc>
              </a:tr>
              <a:tr h="54006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Ilość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54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3429000"/>
            <a:ext cx="3070455" cy="22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K:\DCIM\105_PANA\P10504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53599" y="3347403"/>
            <a:ext cx="3240405" cy="268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05" y="4869180"/>
            <a:ext cx="8229600" cy="1143000"/>
          </a:xfrm>
        </p:spPr>
        <p:txBody>
          <a:bodyPr>
            <a:normAutofit/>
          </a:bodyPr>
          <a:lstStyle/>
          <a:p>
            <a:r>
              <a:rPr lang="pl-PL" sz="3400" b="1" dirty="0" smtClean="0">
                <a:latin typeface="Georgia" pitchFamily="18" charset="0"/>
              </a:rPr>
              <a:t>  Dziękuję  </a:t>
            </a:r>
            <a:r>
              <a:rPr lang="pl-PL" sz="3400" b="1" dirty="0" smtClean="0">
                <a:latin typeface="Georgia" pitchFamily="18" charset="0"/>
              </a:rPr>
              <a:t>za  uwagę!</a:t>
            </a:r>
            <a:endParaRPr lang="pl-PL" sz="3400" b="1" dirty="0">
              <a:latin typeface="Georgia" pitchFamily="18" charset="0"/>
            </a:endParaRPr>
          </a:p>
        </p:txBody>
      </p:sp>
      <p:pic>
        <p:nvPicPr>
          <p:cNvPr id="3" name="Picture 2" descr="https://encrypted-tbn2.gstatic.com/images?q=tbn:ANd9GcQq1KJqGz877QItGinjNquYBVKgWnQliYEY13ZQ9huvDntPxV_D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30" y="908685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70</Words>
  <Application>Microsoft Office PowerPoint</Application>
  <PresentationFormat>Pokaz na ekranie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Bank Tkanek Oka Okręgowy Szpital Kolejowy Katowice</vt:lpstr>
      <vt:lpstr>OSK  Katowice</vt:lpstr>
      <vt:lpstr>   BTO  OSK  Katowice</vt:lpstr>
      <vt:lpstr>Obszar  donacji </vt:lpstr>
      <vt:lpstr>BTO  OSK  Katowice</vt:lpstr>
      <vt:lpstr>BTO  OSK  Katowice</vt:lpstr>
      <vt:lpstr>  Dziękuję  za 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Tkanek Oka Okręgowy Szpital Kolejowy Katowice</dc:title>
  <dc:creator>Marysia</dc:creator>
  <cp:lastModifiedBy>Marysia</cp:lastModifiedBy>
  <cp:revision>11</cp:revision>
  <dcterms:created xsi:type="dcterms:W3CDTF">2013-06-07T08:26:25Z</dcterms:created>
  <dcterms:modified xsi:type="dcterms:W3CDTF">2013-06-07T15:56:54Z</dcterms:modified>
</cp:coreProperties>
</file>